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6F3-47FF-471C-B931-1A9E93B029E4}" type="datetimeFigureOut">
              <a:rPr lang="en-CA" smtClean="0"/>
              <a:t>26/09/2014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0056-C77E-4F69-9E88-C7CB35962EB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6F3-47FF-471C-B931-1A9E93B029E4}" type="datetimeFigureOut">
              <a:rPr lang="en-CA" smtClean="0"/>
              <a:t>26/09/2014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0056-C77E-4F69-9E88-C7CB35962EB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6F3-47FF-471C-B931-1A9E93B029E4}" type="datetimeFigureOut">
              <a:rPr lang="en-CA" smtClean="0"/>
              <a:t>26/09/2014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0056-C77E-4F69-9E88-C7CB35962EB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6F3-47FF-471C-B931-1A9E93B029E4}" type="datetimeFigureOut">
              <a:rPr lang="en-CA" smtClean="0"/>
              <a:t>26/09/2014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0056-C77E-4F69-9E88-C7CB35962EB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6F3-47FF-471C-B931-1A9E93B029E4}" type="datetimeFigureOut">
              <a:rPr lang="en-CA" smtClean="0"/>
              <a:t>26/09/2014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0056-C77E-4F69-9E88-C7CB35962EB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6F3-47FF-471C-B931-1A9E93B029E4}" type="datetimeFigureOut">
              <a:rPr lang="en-CA" smtClean="0"/>
              <a:t>26/09/2014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0056-C77E-4F69-9E88-C7CB35962EB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6F3-47FF-471C-B931-1A9E93B029E4}" type="datetimeFigureOut">
              <a:rPr lang="en-CA" smtClean="0"/>
              <a:t>26/09/2014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0056-C77E-4F69-9E88-C7CB35962EB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6F3-47FF-471C-B931-1A9E93B029E4}" type="datetimeFigureOut">
              <a:rPr lang="en-CA" smtClean="0"/>
              <a:t>26/09/2014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0056-C77E-4F69-9E88-C7CB35962EB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6F3-47FF-471C-B931-1A9E93B029E4}" type="datetimeFigureOut">
              <a:rPr lang="en-CA" smtClean="0"/>
              <a:t>26/09/2014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0056-C77E-4F69-9E88-C7CB35962EB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6F3-47FF-471C-B931-1A9E93B029E4}" type="datetimeFigureOut">
              <a:rPr lang="en-CA" smtClean="0"/>
              <a:t>26/09/2014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0056-C77E-4F69-9E88-C7CB35962EB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8C6F3-47FF-471C-B931-1A9E93B029E4}" type="datetimeFigureOut">
              <a:rPr lang="en-CA" smtClean="0"/>
              <a:t>26/09/2014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A80056-C77E-4F69-9E88-C7CB35962EB4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68C6F3-47FF-471C-B931-1A9E93B029E4}" type="datetimeFigureOut">
              <a:rPr lang="en-CA" smtClean="0"/>
              <a:t>26/09/2014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A80056-C77E-4F69-9E88-C7CB35962EB4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ty3d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Intro to Unity: 2D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Game with US Beginner Tutorial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773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Editor</a:t>
            </a:r>
          </a:p>
          <a:p>
            <a:r>
              <a:rPr lang="en-CA" dirty="0" smtClean="0"/>
              <a:t>Sprites</a:t>
            </a:r>
          </a:p>
          <a:p>
            <a:r>
              <a:rPr lang="en-CA" dirty="0" smtClean="0"/>
              <a:t>Physics</a:t>
            </a:r>
          </a:p>
          <a:p>
            <a:r>
              <a:rPr lang="en-CA" dirty="0" smtClean="0"/>
              <a:t>Scripting</a:t>
            </a:r>
          </a:p>
          <a:p>
            <a:r>
              <a:rPr lang="en-CA" dirty="0" smtClean="0"/>
              <a:t>Spawning Enemies</a:t>
            </a:r>
          </a:p>
          <a:p>
            <a:r>
              <a:rPr lang="en-CA" dirty="0" smtClean="0"/>
              <a:t>Attacking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857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http://www.unity3d.com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124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</TotalTime>
  <Words>22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Intro to Unity: 2D</vt:lpstr>
      <vt:lpstr>Outline</vt:lpstr>
      <vt:lpstr>Unity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Unity: 2D</dc:title>
  <dc:creator>Mike Sheinin</dc:creator>
  <cp:lastModifiedBy>HPC-Brain Gamers</cp:lastModifiedBy>
  <cp:revision>4</cp:revision>
  <dcterms:created xsi:type="dcterms:W3CDTF">2014-09-26T06:36:18Z</dcterms:created>
  <dcterms:modified xsi:type="dcterms:W3CDTF">2014-09-26T18:38:18Z</dcterms:modified>
</cp:coreProperties>
</file>